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17667F-AA01-722A-A000-888056B01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536CCE-991E-7644-40FE-E3600EF94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030BE4-FE89-0B61-EA94-A72DE41C3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59AD0A-34E2-F2A8-225A-B01507B3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49FD0A-2EA2-8BCB-A2BE-763CDA8F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44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31777-B73C-9757-A16A-BA43F37F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51EC40-FA30-3E6C-9101-2AB77CE1B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63851E-DC1C-932D-81CC-BA46F8FD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EB9C6-0F5D-4A9A-45AF-858AAB87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A707BD-032B-C75C-6BCE-DC812B0B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F3E2E6-09F0-A1CD-E928-6A80D7EE1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B5F214-208F-C6ED-EBC0-986E4D680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11F9C3-4D13-2386-490F-ABFCB5AC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C10F26-4F84-E9B7-75F2-DD0F39D8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235A45-5BC9-1596-43DE-E681BB57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40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E3435-6D74-AC6B-9D93-143B18C53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FA5776-29E3-8ED7-0C09-332831943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6CFA23-624B-F89C-E423-B3BECEB0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29AE0-440F-9974-A007-0D9C5D34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245BFC-01A6-C57D-FB46-4C8D3EB7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08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4C951B-F3AC-7861-6A84-07B0545C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70FD29-46A1-D0C5-4168-6208553F2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878A84-B180-293B-72AA-D7D4A5FA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91F51C-82D3-2368-6396-9B5DF937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661C7A-1F20-A8A1-59B7-F96A765F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39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891AC-7C5E-8048-E6D7-0894742D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4E705-24BB-5BFF-D609-3A71C7BC5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4DD657-3E3A-0D0F-9FB1-0DD06503A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8F7D16-38D9-E09A-DC1F-9A4551E5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9B2411-F704-B46D-ADEB-4F064612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FB46ED-E922-AE33-97D4-D914F311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83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A13C82-6E78-0DAD-E8CC-191CE3256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CC9455-6BAC-8D6F-FC1F-48881DC25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45CBA-AAE2-2FE5-4B79-085D99527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AFBF03-3B13-B975-2A56-AEA8DCCD2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C81E82-64B2-CFF2-4318-FAA0425F9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BBEBF0-5E19-6A7C-A807-DD2D0257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63BE25-0890-5C3F-6726-35799BD1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35ABFD-724E-67A7-AB79-5970040C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5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4BD07-0095-2333-27F7-DBF3D04B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3EF329-B480-5843-1CAF-17E574E4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798B3F-F6D7-794A-8AF1-4FC0620E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51DD3A-2254-E19A-2301-DD9D80BB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0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4055F9-DCCB-3510-871C-E7E45E16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737950-4CF7-A20E-3E3D-DB78BAD0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33F721-5F86-CFF3-EA7E-02756F8B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1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C5191F-57B4-E44D-C8DE-DF576B119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9B2EEA-5BD1-564E-6FDD-0CF18A10A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E57D87-CEB7-869A-2CD7-02C93D15D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75F480-D0F6-9A3C-5A95-E24E79AC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64DB72-27F3-8374-5FDB-6A01C3377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BFA7E9-C233-9586-5562-C3D99A84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54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C766D1-8E0B-3A58-BA24-726404AB3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EB5429-5501-5F28-8A9A-9C44A57B1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FD2140-7EBF-BA41-DA1D-EE675A067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705474-D621-1161-2BE3-ECC3F17D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D3A8C6-E819-293F-98E3-14C51794B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784663-38E7-3180-FC37-BB02A513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08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8BAEB4-BE97-4E1F-31F0-BFB3EEEC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5ED514-304D-46F8-4819-73AF9C2B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0310E6-D90C-58E2-139F-3B59DE19E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35A6-81D2-44FD-B3AB-F7AC54B2225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5107A2-5562-DDFC-4DAF-8DD3E2441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FBACC5-1580-8A25-6C1B-D2ABA7E77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B474-A55F-4BC7-A0D4-352CC1F5B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99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FCD9-5371-F432-B217-B60836D3E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F67147-D184-A843-A2A9-FEFC3796A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E92A98-DAA8-6C77-1197-50D3C3A6B6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61" r="35221" b="18300"/>
          <a:stretch/>
        </p:blipFill>
        <p:spPr>
          <a:xfrm>
            <a:off x="0" y="1506070"/>
            <a:ext cx="7897906" cy="409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78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forestier</dc:creator>
  <cp:lastModifiedBy>isabelle forestier</cp:lastModifiedBy>
  <cp:revision>1</cp:revision>
  <dcterms:created xsi:type="dcterms:W3CDTF">2022-08-10T09:13:44Z</dcterms:created>
  <dcterms:modified xsi:type="dcterms:W3CDTF">2022-08-10T09:14:01Z</dcterms:modified>
</cp:coreProperties>
</file>